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media1.mp4" ContentType="video/unknown"/>
  <Override PartName="/ppt/media/media2.mp4" ContentType="video/unknown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1DC"/>
          </a:solidFill>
        </a:fill>
      </a:tcStyle>
    </a:wholeTbl>
    <a:band2H>
      <a:tcTxStyle b="def" i="def"/>
      <a:tcStyle>
        <a:tcBdr/>
        <a:fill>
          <a:solidFill>
            <a:srgbClr val="E7F1EE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8D8"/>
          </a:solidFill>
        </a:fill>
      </a:tcStyle>
    </a:wholeTbl>
    <a:band2H>
      <a:tcTxStyle b="def" i="def"/>
      <a:tcStyle>
        <a:tcBdr/>
        <a:fill>
          <a:solidFill>
            <a:srgbClr val="FCFB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CCD5"/>
          </a:solidFill>
        </a:fill>
      </a:tcStyle>
    </a:wholeTbl>
    <a:band2H>
      <a:tcTxStyle b="def" i="def"/>
      <a:tcStyle>
        <a:tcBdr/>
        <a:fill>
          <a:solidFill>
            <a:srgbClr val="E9E7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2" name="Shape 14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" name="Texto do título"/>
          <p:cNvSpPr txBox="1"/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pPr/>
            <a:r>
              <a:t>Texto do título</a:t>
            </a:r>
          </a:p>
        </p:txBody>
      </p:sp>
      <p:sp>
        <p:nvSpPr>
          <p:cNvPr id="17" name="Nível um…"/>
          <p:cNvSpPr txBox="1"/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8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8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9" name="Texto do título"/>
          <p:cNvSpPr txBox="1"/>
          <p:nvPr>
            <p:ph type="title"/>
          </p:nvPr>
        </p:nvSpPr>
        <p:spPr>
          <a:xfrm>
            <a:off x="301752" y="4121458"/>
            <a:ext cx="7772401" cy="445971"/>
          </a:xfrm>
          <a:prstGeom prst="rect">
            <a:avLst/>
          </a:prstGeom>
        </p:spPr>
        <p:txBody>
          <a:bodyPr anchor="b"/>
          <a:lstStyle>
            <a:lvl1pPr algn="ctr">
              <a:defRPr b="1" sz="2200"/>
            </a:lvl1pPr>
          </a:lstStyle>
          <a:p>
            <a:pPr/>
            <a:r>
              <a:t>Texto do título</a:t>
            </a:r>
          </a:p>
        </p:txBody>
      </p:sp>
      <p:sp>
        <p:nvSpPr>
          <p:cNvPr id="110" name="Picture Placeholder 2"/>
          <p:cNvSpPr/>
          <p:nvPr>
            <p:ph type="pic" idx="21"/>
          </p:nvPr>
        </p:nvSpPr>
        <p:spPr>
          <a:xfrm>
            <a:off x="0" y="0"/>
            <a:ext cx="84582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111" name="Nível um…"/>
          <p:cNvSpPr txBox="1"/>
          <p:nvPr>
            <p:ph type="body" sz="quarter" idx="1"/>
          </p:nvPr>
        </p:nvSpPr>
        <p:spPr>
          <a:xfrm>
            <a:off x="301752" y="4572000"/>
            <a:ext cx="7772401" cy="459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1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0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21" name="Texto do título"/>
          <p:cNvSpPr txBox="1"/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pPr/>
            <a:r>
              <a:t>Texto do título</a:t>
            </a:r>
          </a:p>
        </p:txBody>
      </p:sp>
      <p:sp>
        <p:nvSpPr>
          <p:cNvPr id="122" name="Nível um…"/>
          <p:cNvSpPr txBox="1"/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123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15647" y="4109289"/>
            <a:ext cx="770906" cy="525372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Número do diapositivo"/>
          <p:cNvSpPr txBox="1"/>
          <p:nvPr>
            <p:ph type="sldNum" sz="quarter" idx="2"/>
          </p:nvPr>
        </p:nvSpPr>
        <p:spPr>
          <a:xfrm>
            <a:off x="8531787" y="4242435"/>
            <a:ext cx="548641" cy="28575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2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3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pic>
        <p:nvPicPr>
          <p:cNvPr id="134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52492" y="4125744"/>
            <a:ext cx="722616" cy="492462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26" name="Nível u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7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5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6" name="Texto do título"/>
          <p:cNvSpPr txBox="1"/>
          <p:nvPr>
            <p:ph type="title"/>
          </p:nvPr>
        </p:nvSpPr>
        <p:spPr>
          <a:xfrm>
            <a:off x="722314" y="4114800"/>
            <a:ext cx="7659687" cy="876300"/>
          </a:xfrm>
          <a:prstGeom prst="rect">
            <a:avLst/>
          </a:prstGeom>
        </p:spPr>
        <p:txBody>
          <a:bodyPr anchor="t"/>
          <a:lstStyle>
            <a:lvl1pPr>
              <a:defRPr cap="all" sz="3600"/>
            </a:lvl1pPr>
          </a:lstStyle>
          <a:p>
            <a:pPr/>
            <a:r>
              <a:t>Texto do título</a:t>
            </a:r>
          </a:p>
        </p:txBody>
      </p:sp>
      <p:sp>
        <p:nvSpPr>
          <p:cNvPr id="37" name="Nível um…"/>
          <p:cNvSpPr txBox="1"/>
          <p:nvPr>
            <p:ph type="body" sz="quarter" idx="1"/>
          </p:nvPr>
        </p:nvSpPr>
        <p:spPr>
          <a:xfrm>
            <a:off x="722314" y="2889647"/>
            <a:ext cx="6135688" cy="122515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8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6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7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48" name="Nível um…"/>
          <p:cNvSpPr txBox="1"/>
          <p:nvPr>
            <p:ph type="body" sz="half" idx="1"/>
          </p:nvPr>
        </p:nvSpPr>
        <p:spPr>
          <a:xfrm>
            <a:off x="457200" y="1152144"/>
            <a:ext cx="3657600" cy="3442716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678180" indent="-266700">
              <a:spcBef>
                <a:spcPts val="600"/>
              </a:spcBef>
              <a:defRPr sz="2800"/>
            </a:lvl2pPr>
            <a:lvl3pPr marL="1097279" indent="-320039">
              <a:spcBef>
                <a:spcPts val="600"/>
              </a:spcBef>
              <a:defRPr sz="2800"/>
            </a:lvl3pPr>
            <a:lvl4pPr marL="1407160" indent="-355600">
              <a:spcBef>
                <a:spcPts val="600"/>
              </a:spcBef>
              <a:defRPr sz="2800"/>
            </a:lvl4pPr>
            <a:lvl5pPr marL="1681479" indent="-355599">
              <a:spcBef>
                <a:spcPts val="600"/>
              </a:spcBef>
              <a:defRPr sz="28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9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7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8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59" name="Nível um…"/>
          <p:cNvSpPr txBox="1"/>
          <p:nvPr>
            <p:ph type="body" sz="quarter" idx="1"/>
          </p:nvPr>
        </p:nvSpPr>
        <p:spPr>
          <a:xfrm>
            <a:off x="457200" y="1151334"/>
            <a:ext cx="3657600" cy="47982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1pPr>
            <a:lvl2pPr marL="0" indent="4572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2pPr>
            <a:lvl3pPr marL="0" indent="9144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3pPr>
            <a:lvl4pPr marL="0" indent="13716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4pPr>
            <a:lvl5pPr marL="0" indent="18288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0" name="Text Placeholder 4"/>
          <p:cNvSpPr/>
          <p:nvPr>
            <p:ph type="body" sz="quarter" idx="21"/>
          </p:nvPr>
        </p:nvSpPr>
        <p:spPr>
          <a:xfrm>
            <a:off x="4419600" y="1151334"/>
            <a:ext cx="3657600" cy="47982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pPr>
          </a:p>
        </p:txBody>
      </p:sp>
      <p:sp>
        <p:nvSpPr>
          <p:cNvPr id="61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9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70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pic>
        <p:nvPicPr>
          <p:cNvPr id="71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40539" y="4126309"/>
            <a:ext cx="721075" cy="491412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80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pic>
        <p:nvPicPr>
          <p:cNvPr id="81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40539" y="4126309"/>
            <a:ext cx="721075" cy="491412"/>
          </a:xfrm>
          <a:prstGeom prst="rect">
            <a:avLst/>
          </a:prstGeom>
          <a:ln w="12700">
            <a:miter lim="400000"/>
          </a:ln>
        </p:spPr>
      </p:pic>
      <p:sp>
        <p:nvSpPr>
          <p:cNvPr id="8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 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7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98" name="Texto do título"/>
          <p:cNvSpPr txBox="1"/>
          <p:nvPr>
            <p:ph type="title"/>
          </p:nvPr>
        </p:nvSpPr>
        <p:spPr>
          <a:xfrm>
            <a:off x="304800" y="4121658"/>
            <a:ext cx="7772401" cy="445771"/>
          </a:xfrm>
          <a:prstGeom prst="rect">
            <a:avLst/>
          </a:prstGeom>
        </p:spPr>
        <p:txBody>
          <a:bodyPr anchor="b"/>
          <a:lstStyle>
            <a:lvl1pPr algn="ctr">
              <a:defRPr b="1" sz="2200"/>
            </a:lvl1pPr>
          </a:lstStyle>
          <a:p>
            <a:pPr/>
            <a:r>
              <a:t>Texto do título</a:t>
            </a:r>
          </a:p>
        </p:txBody>
      </p:sp>
      <p:sp>
        <p:nvSpPr>
          <p:cNvPr id="99" name="Nível um…"/>
          <p:cNvSpPr txBox="1"/>
          <p:nvPr>
            <p:ph type="body" sz="quarter" idx="1"/>
          </p:nvPr>
        </p:nvSpPr>
        <p:spPr>
          <a:xfrm>
            <a:off x="304800" y="4572000"/>
            <a:ext cx="7772401" cy="4572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00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" name="Texto do título"/>
          <p:cNvSpPr txBox="1"/>
          <p:nvPr>
            <p:ph type="title"/>
          </p:nvPr>
        </p:nvSpPr>
        <p:spPr>
          <a:xfrm>
            <a:off x="457200" y="205978"/>
            <a:ext cx="76200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Texto do título</a:t>
            </a:r>
          </a:p>
        </p:txBody>
      </p:sp>
      <p:sp>
        <p:nvSpPr>
          <p:cNvPr id="5" name="Nível um…"/>
          <p:cNvSpPr txBox="1"/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6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40539" y="4126309"/>
            <a:ext cx="721075" cy="49141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Número do diapositivo"/>
          <p:cNvSpPr txBox="1"/>
          <p:nvPr>
            <p:ph type="sldNum" sz="quarter" idx="2"/>
          </p:nvPr>
        </p:nvSpPr>
        <p:spPr>
          <a:xfrm>
            <a:off x="8531787" y="4254961"/>
            <a:ext cx="548641" cy="260698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3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3" Type="http://schemas.microsoft.com/office/2007/relationships/media" Target="../media/media2.mp4"/><Relationship Id="rId4" Type="http://schemas.openxmlformats.org/officeDocument/2006/relationships/image" Target="../media/image4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3" Type="http://schemas.openxmlformats.org/officeDocument/2006/relationships/image" Target="../media/image1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ubtitle 2"/>
          <p:cNvSpPr txBox="1"/>
          <p:nvPr>
            <p:ph type="body" sz="half" idx="1"/>
          </p:nvPr>
        </p:nvSpPr>
        <p:spPr>
          <a:xfrm>
            <a:off x="476549" y="3593698"/>
            <a:ext cx="7818377" cy="1556554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ts val="500"/>
              </a:spcBef>
              <a:defRPr b="1" i="1" sz="3200">
                <a:solidFill>
                  <a:srgbClr val="006060"/>
                </a:solidFill>
                <a:effectLst>
                  <a:outerShdw sx="100000" sy="100000" kx="0" ky="0" algn="b" rotWithShape="0" blurRad="25400" dist="38100" dir="2700000">
                    <a:srgbClr val="000000">
                      <a:alpha val="52000"/>
                    </a:srgbClr>
                  </a:outerShdw>
                </a:effectLst>
              </a:defRPr>
            </a:pPr>
            <a:r>
              <a:t>Bem vindos </a:t>
            </a:r>
          </a:p>
          <a:p>
            <a:pPr algn="r">
              <a:spcBef>
                <a:spcPts val="500"/>
              </a:spcBef>
              <a:defRPr b="1" i="1" sz="3200">
                <a:solidFill>
                  <a:srgbClr val="006060"/>
                </a:solidFill>
                <a:effectLst>
                  <a:outerShdw sx="100000" sy="100000" kx="0" ky="0" algn="b" rotWithShape="0" blurRad="25400" dist="38100" dir="2700000">
                    <a:srgbClr val="000000">
                      <a:alpha val="52000"/>
                    </a:srgbClr>
                  </a:outerShdw>
                </a:effectLst>
              </a:defRPr>
            </a:pPr>
            <a:r>
              <a:t>EXPERIMENTE UMA VIDA ABUNDANTE</a:t>
            </a:r>
          </a:p>
        </p:txBody>
      </p:sp>
      <p:pic>
        <p:nvPicPr>
          <p:cNvPr id="145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16964" y="88531"/>
            <a:ext cx="7548018" cy="2830508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PCE - VIDA ABUNDANTE"/>
          <p:cNvSpPr/>
          <p:nvPr/>
        </p:nvSpPr>
        <p:spPr>
          <a:xfrm>
            <a:off x="275575" y="1236238"/>
            <a:ext cx="4880654" cy="96801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>
              <a:defRPr b="1" sz="3400">
                <a:ln w="12700" cap="flat">
                  <a:solidFill>
                    <a:srgbClr val="E22400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PCE - VIDA ABUNDANTE</a:t>
            </a:r>
          </a:p>
        </p:txBody>
      </p:sp>
      <p:grpSp>
        <p:nvGrpSpPr>
          <p:cNvPr id="149" name="Agrupar"/>
          <p:cNvGrpSpPr/>
          <p:nvPr/>
        </p:nvGrpSpPr>
        <p:grpSpPr>
          <a:xfrm>
            <a:off x="7152850" y="462990"/>
            <a:ext cx="1810884" cy="2162696"/>
            <a:chOff x="0" y="0"/>
            <a:chExt cx="1810883" cy="2162695"/>
          </a:xfrm>
        </p:grpSpPr>
        <p:sp>
          <p:nvSpPr>
            <p:cNvPr id="147" name="2"/>
            <p:cNvSpPr/>
            <p:nvPr/>
          </p:nvSpPr>
          <p:spPr>
            <a:xfrm>
              <a:off x="0" y="351811"/>
              <a:ext cx="1810884" cy="1810885"/>
            </a:xfrm>
            <a:prstGeom prst="roundRect">
              <a:avLst>
                <a:gd name="adj" fmla="val 11069"/>
              </a:avLst>
            </a:prstGeom>
            <a:solidFill>
              <a:schemeClr val="accent1">
                <a:lumOff val="-8431"/>
              </a:schemeClr>
            </a:solidFill>
            <a:ln w="12700" cap="flat">
              <a:solidFill>
                <a:srgbClr val="004D65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b="1" sz="13200">
                  <a:solidFill>
                    <a:srgbClr val="FFFFFF"/>
                  </a:solidFill>
                </a:defRPr>
              </a:lvl1pPr>
            </a:lstStyle>
            <a:p>
              <a:pPr/>
              <a:r>
                <a:t>2</a:t>
              </a:r>
            </a:p>
          </p:txBody>
        </p:sp>
        <p:sp>
          <p:nvSpPr>
            <p:cNvPr id="148" name="NÍVEL"/>
            <p:cNvSpPr/>
            <p:nvPr/>
          </p:nvSpPr>
          <p:spPr>
            <a:xfrm>
              <a:off x="165560" y="0"/>
              <a:ext cx="1479765" cy="512297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-293268"/>
                    <a:satOff val="-29419"/>
                    <a:lumOff val="37290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190500" dist="12700" dir="5400000">
                <a:srgbClr val="000000">
                  <a:alpha val="7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b="1" sz="3400"/>
              </a:lvl1pPr>
            </a:lstStyle>
            <a:p>
              <a:pPr/>
              <a:r>
                <a:t>NÍVEL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Box 1"/>
          <p:cNvSpPr txBox="1"/>
          <p:nvPr/>
        </p:nvSpPr>
        <p:spPr>
          <a:xfrm>
            <a:off x="431269" y="1308820"/>
            <a:ext cx="7653534" cy="2587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sz="4400"/>
            </a:pPr>
            <a:r>
              <a:t>Estragar o objeto</a:t>
            </a:r>
          </a:p>
          <a:p>
            <a:pPr>
              <a:lnSpc>
                <a:spcPct val="150000"/>
              </a:lnSpc>
              <a:defRPr sz="4400"/>
            </a:pPr>
            <a:r>
              <a:t>Correr o risco de algum perigo</a:t>
            </a:r>
          </a:p>
        </p:txBody>
      </p:sp>
      <p:sp>
        <p:nvSpPr>
          <p:cNvPr id="184" name="Title 1"/>
          <p:cNvSpPr txBox="1"/>
          <p:nvPr/>
        </p:nvSpPr>
        <p:spPr>
          <a:xfrm>
            <a:off x="502919" y="205978"/>
            <a:ext cx="7528561" cy="77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pc="-100" sz="4600">
                <a:solidFill>
                  <a:srgbClr val="008080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pPr/>
            <a:r>
              <a:t>Riscos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8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nodeType="withEffect" presetSubtype="0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0" dur="500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500"/>
                                        <p:tgtEl>
                                          <p:spTgt spid="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0" dur="500"/>
                                        <p:tgtEl>
                                          <p:spTgt spid="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8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Talibãs não lêem o manual de instruções.mp4" descr="Talibãs não lêem o manual de instruções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34719" y="0"/>
            <a:ext cx="6879574" cy="51596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51" fill="hold"/>
                                        <p:tgtEl>
                                          <p:spTgt spid="1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86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18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8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Box 1"/>
          <p:cNvSpPr txBox="1"/>
          <p:nvPr/>
        </p:nvSpPr>
        <p:spPr>
          <a:xfrm>
            <a:off x="431269" y="1308820"/>
            <a:ext cx="7653534" cy="2587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sz="4400"/>
            </a:pPr>
            <a:r>
              <a:t>Estragar o objeto</a:t>
            </a:r>
          </a:p>
          <a:p>
            <a:pPr>
              <a:lnSpc>
                <a:spcPct val="150000"/>
              </a:lnSpc>
              <a:defRPr sz="4400"/>
            </a:pPr>
            <a:r>
              <a:t>Correr o risco de algum perigo</a:t>
            </a:r>
          </a:p>
          <a:p>
            <a:pPr>
              <a:lnSpc>
                <a:spcPct val="150000"/>
              </a:lnSpc>
              <a:defRPr sz="4400"/>
            </a:pPr>
            <a:r>
              <a:t>Usar a maneira errada</a:t>
            </a:r>
          </a:p>
        </p:txBody>
      </p:sp>
      <p:sp>
        <p:nvSpPr>
          <p:cNvPr id="189" name="Title 1"/>
          <p:cNvSpPr txBox="1"/>
          <p:nvPr/>
        </p:nvSpPr>
        <p:spPr>
          <a:xfrm>
            <a:off x="502919" y="205978"/>
            <a:ext cx="7528561" cy="77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pc="-100" sz="4600">
                <a:solidFill>
                  <a:srgbClr val="008080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pPr/>
            <a:r>
              <a:t>Riscos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SEM MANUAL DE INSTRUÇÕES.mp4" descr="SEM MANUAL DE INSTRUÇÕES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052291" y="0"/>
            <a:ext cx="6858001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59" fill="hold"/>
                                        <p:tgtEl>
                                          <p:spTgt spid="1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91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19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9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rcRect l="8609" t="0" r="8609" b="0"/>
          <a:stretch>
            <a:fillRect/>
          </a:stretch>
        </p:blipFill>
        <p:spPr>
          <a:xfrm>
            <a:off x="249468" y="575847"/>
            <a:ext cx="3303981" cy="3991211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Rectangle 2"/>
          <p:cNvSpPr txBox="1"/>
          <p:nvPr>
            <p:ph type="title"/>
          </p:nvPr>
        </p:nvSpPr>
        <p:spPr>
          <a:xfrm>
            <a:off x="3644169" y="408980"/>
            <a:ext cx="4422460" cy="4324945"/>
          </a:xfrm>
          <a:prstGeom prst="rect">
            <a:avLst/>
          </a:prstGeom>
        </p:spPr>
        <p:txBody>
          <a:bodyPr/>
          <a:lstStyle/>
          <a:p>
            <a:pPr indent="1587" algn="ctr">
              <a:lnSpc>
                <a:spcPct val="130000"/>
              </a:lnSpc>
              <a:defRPr sz="48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t>A </a:t>
            </a:r>
            <a:r>
              <a:rPr b="1">
                <a:solidFill>
                  <a:srgbClr val="006060"/>
                </a:solidFill>
              </a:rPr>
              <a:t>Bíblia</a:t>
            </a:r>
            <a:r>
              <a:t> é o</a:t>
            </a:r>
            <a:br/>
            <a:r>
              <a:rPr b="1">
                <a:solidFill>
                  <a:srgbClr val="006060"/>
                </a:solidFill>
              </a:rPr>
              <a:t>Manual de Deus</a:t>
            </a:r>
            <a:br>
              <a:rPr b="1">
                <a:solidFill>
                  <a:srgbClr val="006060"/>
                </a:solidFill>
              </a:rPr>
            </a:br>
            <a:r>
              <a:t>para nós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33205" y="-2"/>
            <a:ext cx="5428124" cy="4342710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Box 3"/>
          <p:cNvSpPr txBox="1"/>
          <p:nvPr/>
        </p:nvSpPr>
        <p:spPr>
          <a:xfrm>
            <a:off x="520393" y="824490"/>
            <a:ext cx="3367151" cy="13397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400"/>
            </a:lvl1pPr>
          </a:lstStyle>
          <a:p>
            <a:pPr/>
            <a:r>
              <a:t>Não somos acidentes</a:t>
            </a:r>
          </a:p>
        </p:txBody>
      </p:sp>
      <p:sp>
        <p:nvSpPr>
          <p:cNvPr id="198" name="TextBox 4"/>
          <p:cNvSpPr txBox="1"/>
          <p:nvPr/>
        </p:nvSpPr>
        <p:spPr>
          <a:xfrm>
            <a:off x="360050" y="2915802"/>
            <a:ext cx="3687838" cy="1339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4400">
                <a:solidFill>
                  <a:srgbClr val="006060"/>
                </a:solidFill>
              </a:defRPr>
            </a:pPr>
            <a:r>
              <a:t>Deus planejou </a:t>
            </a:r>
            <a:r>
              <a:rPr b="0">
                <a:solidFill>
                  <a:srgbClr val="000000"/>
                </a:solidFill>
              </a:rPr>
              <a:t>cada um de nós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8" grpId="2"/>
      <p:bldP build="whole" bldLvl="1" animBg="1" rev="0" advAuto="0" spid="19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3972534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Box 4"/>
          <p:cNvSpPr txBox="1"/>
          <p:nvPr/>
        </p:nvSpPr>
        <p:spPr>
          <a:xfrm>
            <a:off x="4464999" y="1589178"/>
            <a:ext cx="3687838" cy="1989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6600">
                <a:solidFill>
                  <a:srgbClr val="006060"/>
                </a:solidFill>
              </a:defRPr>
            </a:pPr>
            <a:r>
              <a:t>Salmo</a:t>
            </a:r>
          </a:p>
          <a:p>
            <a:pPr algn="ctr">
              <a:defRPr sz="6600"/>
            </a:pPr>
            <a:r>
              <a:t>139:1-24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Carta de Amor do Pai.mp4" descr="Carta de Amor do Pai.mp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TextBox 3"/>
          <p:cNvSpPr/>
          <p:nvPr/>
        </p:nvSpPr>
        <p:spPr>
          <a:xfrm>
            <a:off x="8334864" y="0"/>
            <a:ext cx="809136" cy="51435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" name="Group 1"/>
          <p:cNvGraphicFramePr/>
          <p:nvPr/>
        </p:nvGraphicFramePr>
        <p:xfrm>
          <a:off x="175745" y="354166"/>
          <a:ext cx="8146788" cy="440888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6382515"/>
                <a:gridCol w="1764272"/>
              </a:tblGrid>
              <a:tr h="629841">
                <a:tc gridSpan="2">
                  <a:txBody>
                    <a:bodyPr/>
                    <a:lstStyle/>
                    <a:p>
                      <a:pPr>
                        <a:spcBef>
                          <a:spcPts val="1000"/>
                        </a:spcBef>
                      </a:pPr>
                      <a:r>
                        <a:rPr b="1" sz="2000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 VOCÊ NÃO É UM ACIDENTE...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006060"/>
                    </a:solidFill>
                  </a:tcPr>
                </a:tc>
                <a:tc hMerge="1">
                  <a:tcPr/>
                </a:tc>
              </a:tr>
              <a:tr h="629841"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Deus determinou (</a:t>
                      </a:r>
                      <a:r>
                        <a:rPr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 </a:t>
                      </a:r>
                      <a:r>
                        <a:t> ) _______________________ do meu corpo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1) os lugares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29841"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Deus determinou ( </a:t>
                      </a:r>
                      <a:r>
                        <a:rPr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r>
                        <a:t> ) ____________________ que eu possuiria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D1F2E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2) a hora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D1F2ED"/>
                    </a:solidFill>
                  </a:tcPr>
                </a:tc>
              </a:tr>
              <a:tr h="629841"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Deus me deu ( </a:t>
                      </a:r>
                      <a:r>
                        <a:rPr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 </a:t>
                      </a:r>
                      <a:r>
                        <a:t>) __________________ singular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3) cada pequeno detalhe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29841"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Deus decidiu ( </a:t>
                      </a:r>
                      <a:r>
                        <a:rPr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r>
                        <a:t> ) ___________ do meu nascimento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D1F2E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4) uma personalidade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D1F2ED"/>
                    </a:solidFill>
                  </a:tcPr>
                </a:tc>
              </a:tr>
              <a:tr h="629841"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Deus planejou ( </a:t>
                      </a:r>
                      <a:r>
                        <a:rPr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r>
                        <a:t>) ___________ onde eu nasci, vivi e ainda irei viver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5) os talentos naturais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629841"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  <a:defRPr sz="1600">
                          <a:latin typeface="Arial"/>
                          <a:ea typeface="Arial"/>
                          <a:cs typeface="Arial"/>
                          <a:sym typeface="Arial"/>
                        </a:defRPr>
                      </a:pPr>
                      <a:r>
                        <a:t>Deus decidiu ( </a:t>
                      </a:r>
                      <a:r>
                        <a:rPr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</a:t>
                      </a:r>
                      <a:r>
                        <a:t> ) _____________ eu nasceria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D1F2E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0"/>
                        </a:spcBef>
                      </a:pPr>
                      <a:r>
                        <a:rPr sz="1600">
                          <a:latin typeface="Arial"/>
                          <a:ea typeface="Arial"/>
                          <a:cs typeface="Arial"/>
                          <a:sym typeface="Arial"/>
                        </a:rPr>
                        <a:t>6) como</a:t>
                      </a:r>
                    </a:p>
                  </a:txBody>
                  <a:tcPr marL="0" marR="0" marT="0" marB="0" anchor="ctr" anchorCtr="0" horzOverflow="overflow">
                    <a:lnL>
                      <a:solidFill>
                        <a:srgbClr val="004040"/>
                      </a:solidFill>
                    </a:lnL>
                    <a:lnR>
                      <a:solidFill>
                        <a:srgbClr val="004040"/>
                      </a:solidFill>
                    </a:lnR>
                    <a:lnT>
                      <a:solidFill>
                        <a:srgbClr val="004040"/>
                      </a:solidFill>
                    </a:lnT>
                    <a:lnB>
                      <a:solidFill>
                        <a:srgbClr val="004040"/>
                      </a:solidFill>
                    </a:lnB>
                    <a:solidFill>
                      <a:srgbClr val="D1F2ED"/>
                    </a:solidFill>
                  </a:tcPr>
                </a:tc>
              </a:tr>
            </a:tbl>
          </a:graphicData>
        </a:graphic>
      </p:graphicFrame>
      <p:sp>
        <p:nvSpPr>
          <p:cNvPr id="207" name="AutoShape 50"/>
          <p:cNvSpPr txBox="1"/>
          <p:nvPr/>
        </p:nvSpPr>
        <p:spPr>
          <a:xfrm>
            <a:off x="1879369" y="1115810"/>
            <a:ext cx="178595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>
              <a:defRPr sz="20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3</a:t>
            </a:r>
          </a:p>
        </p:txBody>
      </p:sp>
      <p:sp>
        <p:nvSpPr>
          <p:cNvPr id="208" name="AutoShape 51"/>
          <p:cNvSpPr txBox="1"/>
          <p:nvPr/>
        </p:nvSpPr>
        <p:spPr>
          <a:xfrm>
            <a:off x="2447832" y="1051778"/>
            <a:ext cx="2163468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>
              <a:defRPr sz="23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cada pequeno detalhe</a:t>
            </a:r>
          </a:p>
        </p:txBody>
      </p:sp>
      <p:sp>
        <p:nvSpPr>
          <p:cNvPr id="209" name="AutoShape 52"/>
          <p:cNvSpPr txBox="1"/>
          <p:nvPr/>
        </p:nvSpPr>
        <p:spPr>
          <a:xfrm>
            <a:off x="1890641" y="1760415"/>
            <a:ext cx="178595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>
              <a:defRPr sz="20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5</a:t>
            </a:r>
          </a:p>
        </p:txBody>
      </p:sp>
      <p:sp>
        <p:nvSpPr>
          <p:cNvPr id="210" name="AutoShape 53"/>
          <p:cNvSpPr txBox="1"/>
          <p:nvPr/>
        </p:nvSpPr>
        <p:spPr>
          <a:xfrm>
            <a:off x="1536272" y="2386644"/>
            <a:ext cx="178595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>
              <a:defRPr sz="20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4</a:t>
            </a:r>
          </a:p>
        </p:txBody>
      </p:sp>
      <p:sp>
        <p:nvSpPr>
          <p:cNvPr id="211" name="AutoShape 54"/>
          <p:cNvSpPr txBox="1"/>
          <p:nvPr/>
        </p:nvSpPr>
        <p:spPr>
          <a:xfrm>
            <a:off x="1642256" y="3684464"/>
            <a:ext cx="178595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>
              <a:defRPr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212" name="AutoShape 56"/>
          <p:cNvSpPr txBox="1"/>
          <p:nvPr/>
        </p:nvSpPr>
        <p:spPr>
          <a:xfrm>
            <a:off x="1523984" y="4266204"/>
            <a:ext cx="178595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>
              <a:defRPr sz="20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6</a:t>
            </a:r>
          </a:p>
        </p:txBody>
      </p:sp>
      <p:sp>
        <p:nvSpPr>
          <p:cNvPr id="213" name="AutoShape 57"/>
          <p:cNvSpPr txBox="1"/>
          <p:nvPr/>
        </p:nvSpPr>
        <p:spPr>
          <a:xfrm>
            <a:off x="2379651" y="1687946"/>
            <a:ext cx="1977034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>
              <a:defRPr sz="23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os talentos naturais</a:t>
            </a:r>
          </a:p>
        </p:txBody>
      </p:sp>
      <p:sp>
        <p:nvSpPr>
          <p:cNvPr id="214" name="AutoShape 58"/>
          <p:cNvSpPr txBox="1"/>
          <p:nvPr/>
        </p:nvSpPr>
        <p:spPr>
          <a:xfrm>
            <a:off x="1951085" y="2313976"/>
            <a:ext cx="1791892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>
              <a:defRPr sz="23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uma personalidade</a:t>
            </a:r>
          </a:p>
        </p:txBody>
      </p:sp>
      <p:sp>
        <p:nvSpPr>
          <p:cNvPr id="215" name="AutoShape 59"/>
          <p:cNvSpPr txBox="1"/>
          <p:nvPr/>
        </p:nvSpPr>
        <p:spPr>
          <a:xfrm>
            <a:off x="1975746" y="3580007"/>
            <a:ext cx="1050168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 algn="ctr">
              <a:defRPr sz="23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o lugares</a:t>
            </a:r>
          </a:p>
        </p:txBody>
      </p:sp>
      <p:sp>
        <p:nvSpPr>
          <p:cNvPr id="216" name="AutoShape 61"/>
          <p:cNvSpPr txBox="1"/>
          <p:nvPr/>
        </p:nvSpPr>
        <p:spPr>
          <a:xfrm>
            <a:off x="1957016" y="4198259"/>
            <a:ext cx="1244204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 algn="ctr">
              <a:defRPr sz="23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como</a:t>
            </a:r>
          </a:p>
        </p:txBody>
      </p:sp>
      <p:sp>
        <p:nvSpPr>
          <p:cNvPr id="217" name="AutoShape 55"/>
          <p:cNvSpPr txBox="1"/>
          <p:nvPr/>
        </p:nvSpPr>
        <p:spPr>
          <a:xfrm>
            <a:off x="1536528" y="3010294"/>
            <a:ext cx="178595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>
              <a:defRPr sz="20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218" name="AutoShape 60"/>
          <p:cNvSpPr txBox="1"/>
          <p:nvPr/>
        </p:nvSpPr>
        <p:spPr>
          <a:xfrm>
            <a:off x="2074385" y="2935801"/>
            <a:ext cx="730430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>
              <a:defRPr sz="2300">
                <a:solidFill>
                  <a:srgbClr val="10475C"/>
                </a:solidFill>
                <a:latin typeface="Brush Script MT Italic"/>
                <a:ea typeface="Brush Script MT Italic"/>
                <a:cs typeface="Brush Script MT Italic"/>
                <a:sym typeface="Brush Script MT Italic"/>
              </a:defRPr>
            </a:lvl1pPr>
          </a:lstStyle>
          <a:p>
            <a:pPr/>
            <a:r>
              <a:t>a hora</a:t>
            </a:r>
          </a:p>
        </p:txBody>
      </p:sp>
      <p:sp>
        <p:nvSpPr>
          <p:cNvPr id="219" name="TextBox 16"/>
          <p:cNvSpPr txBox="1"/>
          <p:nvPr/>
        </p:nvSpPr>
        <p:spPr>
          <a:xfrm rot="5400000">
            <a:off x="7859241" y="874986"/>
            <a:ext cx="1894333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Exercício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Class="entr" nodeType="after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16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Class="entr" nodeType="afterEffect" presetSubtype="8" presetID="2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2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16" presetID="23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Class="entr" nodeType="afterEffect" presetSubtype="8" presetID="2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3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16" presetID="23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Class="entr" nodeType="afterEffect" presetSubtype="8" presetID="2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4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Class="entr" nodeType="clickEffect" presetSubtype="16" presetID="23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Class="entr" nodeType="afterEffect" presetSubtype="8" presetID="22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5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Class="entr" nodeType="clickEffect" presetSubtype="16" presetID="23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Class="entr" nodeType="afterEffect" presetSubtype="8" presetID="22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6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2" grpId="11"/>
      <p:bldP build="whole" bldLvl="1" animBg="1" rev="0" advAuto="0" spid="213" grpId="4"/>
      <p:bldP build="whole" bldLvl="1" animBg="1" rev="0" advAuto="0" spid="215" grpId="10"/>
      <p:bldP build="whole" bldLvl="1" animBg="1" rev="0" advAuto="0" spid="214" grpId="6"/>
      <p:bldP build="whole" bldLvl="1" animBg="1" rev="0" advAuto="0" spid="210" grpId="5"/>
      <p:bldP build="whole" bldLvl="1" animBg="1" rev="0" advAuto="0" spid="209" grpId="3"/>
      <p:bldP build="whole" bldLvl="1" animBg="1" rev="0" advAuto="0" spid="211" grpId="9"/>
      <p:bldP build="whole" bldLvl="1" animBg="1" rev="0" advAuto="0" spid="216" grpId="12"/>
      <p:bldP build="whole" bldLvl="1" animBg="1" rev="0" advAuto="0" spid="218" grpId="8"/>
      <p:bldP build="whole" bldLvl="1" animBg="1" rev="0" advAuto="0" spid="208" grpId="2"/>
      <p:bldP build="whole" bldLvl="1" animBg="1" rev="0" advAuto="0" spid="217" grpId="7"/>
      <p:bldP build="whole" bldLvl="1" animBg="1" rev="0" advAuto="0" spid="20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rcRect l="12161" t="0" r="0" b="0"/>
          <a:stretch>
            <a:fillRect/>
          </a:stretch>
        </p:blipFill>
        <p:spPr>
          <a:xfrm>
            <a:off x="0" y="0"/>
            <a:ext cx="5610522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TextBox 7"/>
          <p:cNvSpPr txBox="1"/>
          <p:nvPr/>
        </p:nvSpPr>
        <p:spPr>
          <a:xfrm>
            <a:off x="4360947" y="3206014"/>
            <a:ext cx="3922773" cy="145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/>
            </a:pPr>
            <a:r>
              <a:t>Como </a:t>
            </a:r>
            <a:r>
              <a:rPr b="1">
                <a:solidFill>
                  <a:srgbClr val="006060"/>
                </a:solidFill>
              </a:rPr>
              <a:t>Deus</a:t>
            </a:r>
            <a:endParaRPr b="1">
              <a:solidFill>
                <a:srgbClr val="006060"/>
              </a:solidFill>
            </a:endParaRPr>
          </a:p>
          <a:p>
            <a:pPr algn="ctr">
              <a:defRPr sz="4800"/>
            </a:pPr>
            <a:r>
              <a:t>enxerga a vida?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10" descr="Pictur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PCE"/>
          <p:cNvSpPr/>
          <p:nvPr/>
        </p:nvSpPr>
        <p:spPr>
          <a:xfrm>
            <a:off x="1395506" y="610504"/>
            <a:ext cx="2514376" cy="868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b="1" sz="7600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PCE</a:t>
            </a:r>
          </a:p>
        </p:txBody>
      </p:sp>
      <p:sp>
        <p:nvSpPr>
          <p:cNvPr id="153" name="Plano de Crescimento Espiritual"/>
          <p:cNvSpPr/>
          <p:nvPr/>
        </p:nvSpPr>
        <p:spPr>
          <a:xfrm>
            <a:off x="3884857" y="605270"/>
            <a:ext cx="5166367" cy="8791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b="1" sz="2900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Plano de Crescimento Espiritual</a:t>
            </a:r>
          </a:p>
        </p:txBody>
      </p:sp>
      <p:pic>
        <p:nvPicPr>
          <p:cNvPr id="154" name="IMG_1766.jpeg" descr="IMG_1766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440563" y="3541154"/>
            <a:ext cx="721075" cy="491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Oval 1"/>
          <p:cNvGrpSpPr/>
          <p:nvPr/>
        </p:nvGrpSpPr>
        <p:grpSpPr>
          <a:xfrm>
            <a:off x="7849272" y="308271"/>
            <a:ext cx="1171429" cy="1171430"/>
            <a:chOff x="0" y="0"/>
            <a:chExt cx="1171428" cy="1171428"/>
          </a:xfrm>
        </p:grpSpPr>
        <p:sp>
          <p:nvSpPr>
            <p:cNvPr id="224" name="Círculo"/>
            <p:cNvSpPr/>
            <p:nvPr/>
          </p:nvSpPr>
          <p:spPr>
            <a:xfrm>
              <a:off x="-1" y="-1"/>
              <a:ext cx="1171430" cy="1171430"/>
            </a:xfrm>
            <a:prstGeom prst="ellipse">
              <a:avLst/>
            </a:prstGeom>
            <a:solidFill>
              <a:srgbClr val="006060"/>
            </a:solidFill>
            <a:ln w="12700" cap="flat">
              <a:solidFill>
                <a:srgbClr val="006060"/>
              </a:solidFill>
              <a:prstDash val="solid"/>
              <a:round/>
            </a:ln>
            <a:effectLst>
              <a:outerShdw sx="100000" sy="100000" kx="0" ky="0" algn="b" rotWithShape="0" blurRad="50800" dist="25400" dir="0">
                <a:srgbClr val="000000">
                  <a:alpha val="60000"/>
                </a:srgbClr>
              </a:outerShdw>
            </a:effectLst>
          </p:spPr>
          <p:txBody>
            <a:bodyPr wrap="square" lIns="45719" tIns="45719" rIns="45719" bIns="45719" numCol="1" anchor="b">
              <a:noAutofit/>
            </a:bodyPr>
            <a:lstStyle/>
            <a:p>
              <a:pPr algn="ctr">
                <a:defRPr sz="68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5" name="1"/>
            <p:cNvSpPr txBox="1"/>
            <p:nvPr/>
          </p:nvSpPr>
          <p:spPr>
            <a:xfrm>
              <a:off x="223621" y="38585"/>
              <a:ext cx="724186" cy="95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b">
              <a:spAutoFit/>
            </a:bodyPr>
            <a:lstStyle>
              <a:lvl1pPr algn="ctr">
                <a:defRPr sz="6800">
                  <a:solidFill>
                    <a:srgbClr val="FFFFFF"/>
                  </a:solidFill>
                </a:defRPr>
              </a:lvl1pPr>
            </a:lstStyle>
            <a:p>
              <a:pPr/>
              <a:r>
                <a:t>1</a:t>
              </a:r>
            </a:p>
          </p:txBody>
        </p:sp>
      </p:grpSp>
      <p:sp>
        <p:nvSpPr>
          <p:cNvPr id="227" name="Rectangle 2"/>
          <p:cNvSpPr txBox="1"/>
          <p:nvPr/>
        </p:nvSpPr>
        <p:spPr>
          <a:xfrm>
            <a:off x="612889" y="722508"/>
            <a:ext cx="7205331" cy="36978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indent="1587" algn="ctr">
              <a:lnSpc>
                <a:spcPct val="130000"/>
              </a:lnSpc>
              <a:defRPr spc="-100" sz="6600"/>
            </a:pPr>
            <a:r>
              <a:t>A vida é uma </a:t>
            </a:r>
            <a:r>
              <a:rPr b="1" sz="7200">
                <a:solidFill>
                  <a:srgbClr val="006060"/>
                </a:solidFill>
              </a:rPr>
              <a:t>preparação para a eternidade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Oval 1"/>
          <p:cNvGrpSpPr/>
          <p:nvPr/>
        </p:nvGrpSpPr>
        <p:grpSpPr>
          <a:xfrm>
            <a:off x="7849272" y="308271"/>
            <a:ext cx="1171429" cy="1171430"/>
            <a:chOff x="0" y="0"/>
            <a:chExt cx="1171428" cy="1171428"/>
          </a:xfrm>
        </p:grpSpPr>
        <p:sp>
          <p:nvSpPr>
            <p:cNvPr id="229" name="Círculo"/>
            <p:cNvSpPr/>
            <p:nvPr/>
          </p:nvSpPr>
          <p:spPr>
            <a:xfrm>
              <a:off x="-1" y="-1"/>
              <a:ext cx="1171430" cy="1171430"/>
            </a:xfrm>
            <a:prstGeom prst="ellipse">
              <a:avLst/>
            </a:prstGeom>
            <a:solidFill>
              <a:srgbClr val="006060"/>
            </a:solidFill>
            <a:ln w="12700" cap="flat">
              <a:solidFill>
                <a:srgbClr val="006060"/>
              </a:solidFill>
              <a:prstDash val="solid"/>
              <a:round/>
            </a:ln>
            <a:effectLst>
              <a:outerShdw sx="100000" sy="100000" kx="0" ky="0" algn="b" rotWithShape="0" blurRad="50800" dist="25400" dir="0">
                <a:srgbClr val="000000">
                  <a:alpha val="60000"/>
                </a:srgbClr>
              </a:outerShdw>
            </a:effectLst>
          </p:spPr>
          <p:txBody>
            <a:bodyPr wrap="square" lIns="45719" tIns="45719" rIns="45719" bIns="45719" numCol="1" anchor="b">
              <a:noAutofit/>
            </a:bodyPr>
            <a:lstStyle/>
            <a:p>
              <a:pPr algn="ctr">
                <a:defRPr sz="68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0" name="2"/>
            <p:cNvSpPr txBox="1"/>
            <p:nvPr/>
          </p:nvSpPr>
          <p:spPr>
            <a:xfrm>
              <a:off x="223621" y="38585"/>
              <a:ext cx="724186" cy="95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b">
              <a:spAutoFit/>
            </a:bodyPr>
            <a:lstStyle>
              <a:lvl1pPr algn="ctr">
                <a:defRPr sz="6800">
                  <a:solidFill>
                    <a:srgbClr val="FFFFFF"/>
                  </a:solidFill>
                </a:defRPr>
              </a:lvl1pPr>
            </a:lstStyle>
            <a:p>
              <a:pPr/>
              <a:r>
                <a:t>2</a:t>
              </a:r>
            </a:p>
          </p:txBody>
        </p:sp>
      </p:grpSp>
      <p:sp>
        <p:nvSpPr>
          <p:cNvPr id="232" name="Rectangle 2"/>
          <p:cNvSpPr txBox="1"/>
          <p:nvPr/>
        </p:nvSpPr>
        <p:spPr>
          <a:xfrm>
            <a:off x="612889" y="1141968"/>
            <a:ext cx="7205331" cy="2858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indent="1587" algn="ctr">
              <a:lnSpc>
                <a:spcPct val="130000"/>
              </a:lnSpc>
              <a:defRPr spc="-100" sz="8000"/>
            </a:pPr>
            <a:r>
              <a:t>A vida é um</a:t>
            </a:r>
            <a:endParaRPr sz="4600"/>
          </a:p>
          <a:p>
            <a:pPr indent="1587" algn="ctr">
              <a:lnSpc>
                <a:spcPct val="130000"/>
              </a:lnSpc>
              <a:defRPr b="1" spc="-100" sz="9600">
                <a:solidFill>
                  <a:srgbClr val="006060"/>
                </a:solidFill>
              </a:defRPr>
            </a:pPr>
            <a:r>
              <a:t>teste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Oval 1"/>
          <p:cNvGrpSpPr/>
          <p:nvPr/>
        </p:nvGrpSpPr>
        <p:grpSpPr>
          <a:xfrm>
            <a:off x="7849272" y="308271"/>
            <a:ext cx="1171429" cy="1171430"/>
            <a:chOff x="0" y="0"/>
            <a:chExt cx="1171428" cy="1171428"/>
          </a:xfrm>
        </p:grpSpPr>
        <p:sp>
          <p:nvSpPr>
            <p:cNvPr id="234" name="Círculo"/>
            <p:cNvSpPr/>
            <p:nvPr/>
          </p:nvSpPr>
          <p:spPr>
            <a:xfrm>
              <a:off x="-1" y="-1"/>
              <a:ext cx="1171430" cy="1171430"/>
            </a:xfrm>
            <a:prstGeom prst="ellipse">
              <a:avLst/>
            </a:prstGeom>
            <a:solidFill>
              <a:srgbClr val="006060"/>
            </a:solidFill>
            <a:ln w="12700" cap="flat">
              <a:solidFill>
                <a:srgbClr val="006060"/>
              </a:solidFill>
              <a:prstDash val="solid"/>
              <a:round/>
            </a:ln>
            <a:effectLst>
              <a:outerShdw sx="100000" sy="100000" kx="0" ky="0" algn="b" rotWithShape="0" blurRad="50800" dist="25400" dir="0">
                <a:srgbClr val="000000">
                  <a:alpha val="60000"/>
                </a:srgbClr>
              </a:outerShdw>
            </a:effectLst>
          </p:spPr>
          <p:txBody>
            <a:bodyPr wrap="square" lIns="45719" tIns="45719" rIns="45719" bIns="45719" numCol="1" anchor="b">
              <a:noAutofit/>
            </a:bodyPr>
            <a:lstStyle/>
            <a:p>
              <a:pPr algn="ctr">
                <a:defRPr sz="68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35" name="3"/>
            <p:cNvSpPr txBox="1"/>
            <p:nvPr/>
          </p:nvSpPr>
          <p:spPr>
            <a:xfrm>
              <a:off x="223621" y="38585"/>
              <a:ext cx="724186" cy="9549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b">
              <a:spAutoFit/>
            </a:bodyPr>
            <a:lstStyle>
              <a:lvl1pPr algn="ctr">
                <a:defRPr sz="6800">
                  <a:solidFill>
                    <a:srgbClr val="FFFFFF"/>
                  </a:solidFill>
                </a:defRPr>
              </a:lvl1pPr>
            </a:lstStyle>
            <a:p>
              <a:pPr/>
              <a:r>
                <a:t>3</a:t>
              </a:r>
            </a:p>
          </p:txBody>
        </p:sp>
      </p:grpSp>
      <p:sp>
        <p:nvSpPr>
          <p:cNvPr id="237" name="Rectangle 2"/>
          <p:cNvSpPr txBox="1"/>
          <p:nvPr/>
        </p:nvSpPr>
        <p:spPr>
          <a:xfrm>
            <a:off x="452598" y="1236028"/>
            <a:ext cx="7365622" cy="23995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indent="1587" algn="ctr">
              <a:lnSpc>
                <a:spcPct val="130000"/>
              </a:lnSpc>
              <a:defRPr spc="-100" sz="7200"/>
            </a:pPr>
            <a:r>
              <a:t>A vida é um</a:t>
            </a:r>
            <a:endParaRPr sz="4600"/>
          </a:p>
          <a:p>
            <a:pPr indent="1587" algn="ctr">
              <a:lnSpc>
                <a:spcPct val="130000"/>
              </a:lnSpc>
              <a:defRPr b="1" spc="-100" sz="7200">
                <a:solidFill>
                  <a:srgbClr val="006060"/>
                </a:solidFill>
              </a:defRPr>
            </a:pPr>
            <a:r>
              <a:t>cargo de confiança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Rectangle 2"/>
          <p:cNvSpPr txBox="1"/>
          <p:nvPr/>
        </p:nvSpPr>
        <p:spPr>
          <a:xfrm>
            <a:off x="551238" y="576853"/>
            <a:ext cx="7365622" cy="3791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indent="1587" algn="ctr">
              <a:lnSpc>
                <a:spcPct val="130000"/>
              </a:lnSpc>
              <a:defRPr spc="-100" sz="7200"/>
            </a:pPr>
            <a:r>
              <a:t>Quais seriam os </a:t>
            </a:r>
            <a:r>
              <a:rPr b="1">
                <a:solidFill>
                  <a:srgbClr val="006060"/>
                </a:solidFill>
              </a:rPr>
              <a:t>propósitos de Deus </a:t>
            </a:r>
            <a:r>
              <a:t>para nossas vidas?</a:t>
            </a:r>
          </a:p>
        </p:txBody>
      </p:sp>
      <p:sp>
        <p:nvSpPr>
          <p:cNvPr id="240" name="TextBox 3"/>
          <p:cNvSpPr txBox="1"/>
          <p:nvPr/>
        </p:nvSpPr>
        <p:spPr>
          <a:xfrm rot="5400000">
            <a:off x="7162066" y="1509387"/>
            <a:ext cx="3288692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Mateus 25:14-30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Rectangle 2"/>
          <p:cNvSpPr txBox="1"/>
          <p:nvPr/>
        </p:nvSpPr>
        <p:spPr>
          <a:xfrm>
            <a:off x="551238" y="502867"/>
            <a:ext cx="7365622" cy="3791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indent="1587" algn="ctr">
              <a:lnSpc>
                <a:spcPct val="130000"/>
              </a:lnSpc>
              <a:defRPr spc="-100" sz="7200"/>
            </a:pPr>
            <a:r>
              <a:t>Demonstrar a</a:t>
            </a:r>
            <a:endParaRPr sz="4600"/>
          </a:p>
          <a:p>
            <a:pPr indent="1587" algn="ctr">
              <a:lnSpc>
                <a:spcPct val="130000"/>
              </a:lnSpc>
              <a:defRPr b="1" spc="-100" sz="7200">
                <a:solidFill>
                  <a:srgbClr val="006060"/>
                </a:solidFill>
              </a:defRPr>
            </a:pPr>
            <a:r>
              <a:t>glória de Deus</a:t>
            </a:r>
            <a:r>
              <a:rPr b="0">
                <a:solidFill>
                  <a:srgbClr val="000000"/>
                </a:solidFill>
              </a:rPr>
              <a:t> e assim, </a:t>
            </a:r>
            <a:r>
              <a:t>glorificá-lo</a:t>
            </a:r>
            <a:r>
              <a:rPr b="0">
                <a:solidFill>
                  <a:srgbClr val="000000"/>
                </a:solidFill>
              </a:rPr>
              <a:t>!</a:t>
            </a:r>
          </a:p>
        </p:txBody>
      </p:sp>
      <p:sp>
        <p:nvSpPr>
          <p:cNvPr id="243" name="TextBox 3"/>
          <p:cNvSpPr txBox="1"/>
          <p:nvPr/>
        </p:nvSpPr>
        <p:spPr>
          <a:xfrm rot="5400000">
            <a:off x="7576189" y="1205154"/>
            <a:ext cx="2460449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Marcos 8:35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itle 1"/>
          <p:cNvSpPr txBox="1"/>
          <p:nvPr/>
        </p:nvSpPr>
        <p:spPr>
          <a:xfrm>
            <a:off x="502919" y="205978"/>
            <a:ext cx="7528561" cy="77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pc="-100" sz="4600">
                <a:solidFill>
                  <a:srgbClr val="008080"/>
                </a:solidFill>
                <a:latin typeface="Cambria"/>
                <a:ea typeface="Cambria"/>
                <a:cs typeface="Cambria"/>
                <a:sym typeface="Cambria"/>
              </a:defRPr>
            </a:lvl1pPr>
          </a:lstStyle>
          <a:p>
            <a:pPr/>
            <a:r>
              <a:t>Qual é a sua escolha?</a:t>
            </a:r>
          </a:p>
        </p:txBody>
      </p:sp>
      <p:pic>
        <p:nvPicPr>
          <p:cNvPr id="246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1251" y="1188420"/>
            <a:ext cx="6335197" cy="375888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rcRect l="0" t="12605" r="0" b="0"/>
          <a:stretch>
            <a:fillRect/>
          </a:stretch>
        </p:blipFill>
        <p:spPr>
          <a:xfrm>
            <a:off x="0" y="-5008"/>
            <a:ext cx="9144000" cy="5157313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TextBox 3"/>
          <p:cNvSpPr txBox="1"/>
          <p:nvPr/>
        </p:nvSpPr>
        <p:spPr>
          <a:xfrm>
            <a:off x="4897614" y="106697"/>
            <a:ext cx="4064036" cy="1291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POR QUE</a:t>
            </a:r>
          </a:p>
          <a:p>
            <a:pPr algn="r">
              <a:defRPr b="1" sz="4600">
                <a:latin typeface="Arial"/>
                <a:ea typeface="Arial"/>
                <a:cs typeface="Arial"/>
                <a:sym typeface="Arial"/>
              </a:defRPr>
            </a:pPr>
            <a:r>
              <a:t>ESTOU AQUI?</a:t>
            </a:r>
          </a:p>
        </p:txBody>
      </p:sp>
      <p:sp>
        <p:nvSpPr>
          <p:cNvPr id="158" name="TextBox 6"/>
          <p:cNvSpPr txBox="1"/>
          <p:nvPr/>
        </p:nvSpPr>
        <p:spPr>
          <a:xfrm>
            <a:off x="94283" y="4576223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/>
            <a:r>
              <a:t>AULA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Alvo...</a:t>
            </a:r>
          </a:p>
        </p:txBody>
      </p:sp>
      <p:sp>
        <p:nvSpPr>
          <p:cNvPr id="161" name="TextBox 2"/>
          <p:cNvSpPr txBox="1"/>
          <p:nvPr/>
        </p:nvSpPr>
        <p:spPr>
          <a:xfrm>
            <a:off x="682823" y="1662668"/>
            <a:ext cx="7116827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00606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de</a:t>
            </a:r>
            <a:r>
              <a:rPr b="1" sz="6000"/>
              <a:t> Novo Convertido</a:t>
            </a:r>
          </a:p>
        </p:txBody>
      </p:sp>
      <p:sp>
        <p:nvSpPr>
          <p:cNvPr id="162" name="TextBox 3"/>
          <p:cNvSpPr txBox="1"/>
          <p:nvPr/>
        </p:nvSpPr>
        <p:spPr>
          <a:xfrm>
            <a:off x="1218332" y="3344512"/>
            <a:ext cx="6045811" cy="1009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4800">
                <a:solidFill>
                  <a:srgbClr val="10475C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</a:t>
            </a:r>
            <a:r>
              <a:rPr sz="4400"/>
              <a:t> </a:t>
            </a:r>
            <a:r>
              <a:rPr b="1" sz="6000"/>
              <a:t>Líder de Célula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2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2" grpId="2"/>
      <p:bldP build="whole" bldLvl="1" animBg="1" rev="0" advAuto="0" spid="16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rcRect l="8382" t="3587" r="6116" b="10735"/>
          <a:stretch>
            <a:fillRect/>
          </a:stretch>
        </p:blipFill>
        <p:spPr>
          <a:xfrm>
            <a:off x="489358" y="323926"/>
            <a:ext cx="3487383" cy="47338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03169" y="705776"/>
            <a:ext cx="3200189" cy="38402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4" grpId="1"/>
      <p:bldP build="whole" bldLvl="1" animBg="1" rev="0" advAuto="0" spid="165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Box 1"/>
          <p:cNvSpPr txBox="1"/>
          <p:nvPr/>
        </p:nvSpPr>
        <p:spPr>
          <a:xfrm>
            <a:off x="431269" y="654405"/>
            <a:ext cx="7653534" cy="3680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7200"/>
            </a:pPr>
            <a:r>
              <a:t>Afinal de contas…</a:t>
            </a:r>
          </a:p>
          <a:p>
            <a:pPr algn="ctr">
              <a:defRPr b="1" sz="8800">
                <a:solidFill>
                  <a:srgbClr val="006060"/>
                </a:solidFill>
              </a:defRPr>
            </a:pPr>
            <a:r>
              <a:t>Por que estou aqui?</a:t>
            </a:r>
          </a:p>
        </p:txBody>
      </p:sp>
      <p:sp>
        <p:nvSpPr>
          <p:cNvPr id="168" name="TextBox 2"/>
          <p:cNvSpPr txBox="1"/>
          <p:nvPr/>
        </p:nvSpPr>
        <p:spPr>
          <a:xfrm rot="5400000">
            <a:off x="7674530" y="1051734"/>
            <a:ext cx="2263750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Apêndice 1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Qual o propósito da vida?</a:t>
            </a:r>
          </a:p>
        </p:txBody>
      </p:sp>
      <p:sp>
        <p:nvSpPr>
          <p:cNvPr id="171" name="Content Placeholder 2"/>
          <p:cNvSpPr txBox="1"/>
          <p:nvPr>
            <p:ph type="body" sz="half" idx="1"/>
          </p:nvPr>
        </p:nvSpPr>
        <p:spPr>
          <a:xfrm>
            <a:off x="457199" y="1326622"/>
            <a:ext cx="3171486" cy="3492310"/>
          </a:xfrm>
          <a:prstGeom prst="rect">
            <a:avLst/>
          </a:prstGeom>
          <a:solidFill>
            <a:srgbClr val="B4D5CD"/>
          </a:solidFill>
          <a:ln>
            <a:solidFill>
              <a:srgbClr val="2AA893"/>
            </a:solidFill>
            <a:round/>
          </a:ln>
        </p:spPr>
        <p:txBody>
          <a:bodyPr/>
          <a:lstStyle/>
          <a:p>
            <a:pPr marL="0" indent="114300">
              <a:lnSpc>
                <a:spcPct val="140000"/>
              </a:lnSpc>
              <a:spcBef>
                <a:spcPts val="600"/>
              </a:spcBef>
              <a:buSzTx/>
              <a:buNone/>
              <a:defRPr sz="2800"/>
            </a:pPr>
            <a:r>
              <a:t>Realização pessoal</a:t>
            </a:r>
          </a:p>
          <a:p>
            <a:pPr marL="0" indent="114300">
              <a:lnSpc>
                <a:spcPct val="140000"/>
              </a:lnSpc>
              <a:spcBef>
                <a:spcPts val="600"/>
              </a:spcBef>
              <a:buSzTx/>
              <a:buNone/>
              <a:defRPr sz="2800"/>
            </a:pPr>
            <a:r>
              <a:t>Paz de Espírito</a:t>
            </a:r>
          </a:p>
          <a:p>
            <a:pPr marL="0" indent="114300">
              <a:lnSpc>
                <a:spcPct val="140000"/>
              </a:lnSpc>
              <a:spcBef>
                <a:spcPts val="600"/>
              </a:spcBef>
              <a:buSzTx/>
              <a:buNone/>
              <a:defRPr sz="2800"/>
            </a:pPr>
            <a:r>
              <a:t>Família</a:t>
            </a:r>
          </a:p>
          <a:p>
            <a:pPr marL="0" indent="114300">
              <a:lnSpc>
                <a:spcPct val="140000"/>
              </a:lnSpc>
              <a:spcBef>
                <a:spcPts val="600"/>
              </a:spcBef>
              <a:buSzTx/>
              <a:buNone/>
              <a:defRPr sz="2800"/>
            </a:pPr>
            <a:r>
              <a:t>Carreira</a:t>
            </a:r>
          </a:p>
          <a:p>
            <a:pPr marL="0" indent="114300">
              <a:lnSpc>
                <a:spcPct val="140000"/>
              </a:lnSpc>
              <a:spcBef>
                <a:spcPts val="600"/>
              </a:spcBef>
              <a:buSzTx/>
              <a:buNone/>
              <a:defRPr sz="2800"/>
            </a:pPr>
            <a:r>
              <a:t>Outros…</a:t>
            </a:r>
          </a:p>
        </p:txBody>
      </p:sp>
      <p:sp>
        <p:nvSpPr>
          <p:cNvPr id="172" name="TextBox 3"/>
          <p:cNvSpPr txBox="1"/>
          <p:nvPr/>
        </p:nvSpPr>
        <p:spPr>
          <a:xfrm>
            <a:off x="3991916" y="1606852"/>
            <a:ext cx="4149588" cy="2562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8800"/>
            </a:pPr>
            <a:r>
              <a:t>Ótica</a:t>
            </a:r>
          </a:p>
          <a:p>
            <a:pPr algn="ctr">
              <a:defRPr b="1" sz="8800">
                <a:solidFill>
                  <a:srgbClr val="006060"/>
                </a:solidFill>
              </a:defRPr>
            </a:pPr>
            <a:r>
              <a:t>Humana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Box 3"/>
          <p:cNvSpPr txBox="1"/>
          <p:nvPr/>
        </p:nvSpPr>
        <p:spPr>
          <a:xfrm>
            <a:off x="640770" y="469062"/>
            <a:ext cx="3259704" cy="542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3400">
                <a:solidFill>
                  <a:srgbClr val="17627E"/>
                </a:solidFill>
              </a:defRPr>
            </a:lvl1pPr>
          </a:lstStyle>
          <a:p>
            <a:pPr/>
            <a:r>
              <a:t>HUMANO</a:t>
            </a:r>
          </a:p>
        </p:txBody>
      </p:sp>
      <p:sp>
        <p:nvSpPr>
          <p:cNvPr id="175" name="TextBox 4"/>
          <p:cNvSpPr txBox="1"/>
          <p:nvPr/>
        </p:nvSpPr>
        <p:spPr>
          <a:xfrm>
            <a:off x="5067975" y="469062"/>
            <a:ext cx="2529217" cy="542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3400">
                <a:solidFill>
                  <a:srgbClr val="17627E"/>
                </a:solidFill>
              </a:defRPr>
            </a:lvl1pPr>
          </a:lstStyle>
          <a:p>
            <a:pPr/>
            <a:r>
              <a:t>DEUS</a:t>
            </a:r>
          </a:p>
        </p:txBody>
      </p:sp>
      <p:sp>
        <p:nvSpPr>
          <p:cNvPr id="176" name="Straight Connector 6"/>
          <p:cNvSpPr/>
          <p:nvPr/>
        </p:nvSpPr>
        <p:spPr>
          <a:xfrm flipH="1">
            <a:off x="4258033" y="362840"/>
            <a:ext cx="1" cy="4286015"/>
          </a:xfrm>
          <a:prstGeom prst="line">
            <a:avLst/>
          </a:prstGeom>
          <a:ln w="88900">
            <a:solidFill>
              <a:schemeClr val="accent1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77" name="Straight Connector 10"/>
          <p:cNvSpPr/>
          <p:nvPr/>
        </p:nvSpPr>
        <p:spPr>
          <a:xfrm>
            <a:off x="362867" y="1224574"/>
            <a:ext cx="7790330" cy="1"/>
          </a:xfrm>
          <a:prstGeom prst="line">
            <a:avLst/>
          </a:prstGeom>
          <a:ln w="88900">
            <a:solidFill>
              <a:schemeClr val="accent1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78" name="TextBox 11"/>
          <p:cNvSpPr txBox="1"/>
          <p:nvPr/>
        </p:nvSpPr>
        <p:spPr>
          <a:xfrm>
            <a:off x="385907" y="1425491"/>
            <a:ext cx="3673321" cy="26276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spcBef>
                <a:spcPts val="3000"/>
              </a:spcBef>
              <a:buSzPct val="100000"/>
              <a:buFont typeface="Arial"/>
              <a:buChar char="•"/>
              <a:defRPr sz="2400"/>
            </a:pPr>
            <a:r>
              <a:t>O que quero ser?</a:t>
            </a:r>
          </a:p>
          <a:p>
            <a:pPr marL="285750" indent="-285750">
              <a:spcBef>
                <a:spcPts val="3000"/>
              </a:spcBef>
              <a:buSzPct val="100000"/>
              <a:buFont typeface="Arial"/>
              <a:buChar char="•"/>
              <a:defRPr sz="2400"/>
            </a:pPr>
            <a:r>
              <a:t>O que devo fazer com minha vida?</a:t>
            </a:r>
          </a:p>
          <a:p>
            <a:pPr marL="285750" indent="-285750">
              <a:spcBef>
                <a:spcPts val="3000"/>
              </a:spcBef>
              <a:buSzPct val="100000"/>
              <a:buFont typeface="Arial"/>
              <a:buChar char="•"/>
              <a:defRPr sz="2400"/>
            </a:pPr>
            <a:r>
              <a:t>Quals são meus sonhos para o futuro?</a:t>
            </a:r>
          </a:p>
        </p:txBody>
      </p:sp>
      <p:sp>
        <p:nvSpPr>
          <p:cNvPr id="179" name="TextBox 12"/>
          <p:cNvSpPr txBox="1"/>
          <p:nvPr/>
        </p:nvSpPr>
        <p:spPr>
          <a:xfrm>
            <a:off x="4434157" y="1425491"/>
            <a:ext cx="3832078" cy="26276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spcBef>
                <a:spcPts val="3000"/>
              </a:spcBef>
              <a:buSzPct val="100000"/>
              <a:buFont typeface="Arial"/>
              <a:buChar char="•"/>
              <a:defRPr spc="-100" sz="2400"/>
            </a:pPr>
            <a:r>
              <a:t>O que Deus quer que eu seja?</a:t>
            </a:r>
          </a:p>
          <a:p>
            <a:pPr marL="285750" indent="-285750">
              <a:spcBef>
                <a:spcPts val="3000"/>
              </a:spcBef>
              <a:buSzPct val="100000"/>
              <a:buFont typeface="Arial"/>
              <a:buChar char="•"/>
              <a:defRPr sz="2400"/>
            </a:pPr>
            <a:r>
              <a:t>O que Deus quer que eu faça com minha vida?</a:t>
            </a:r>
          </a:p>
          <a:p>
            <a:pPr marL="285750" indent="-285750">
              <a:spcBef>
                <a:spcPts val="3000"/>
              </a:spcBef>
              <a:buSzPct val="100000"/>
              <a:buFont typeface="Arial"/>
              <a:buChar char="•"/>
              <a:defRPr sz="2400"/>
            </a:pPr>
            <a:r>
              <a:t>Quais são os sonhos de Deus para mim?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Subtype="1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id="1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1" presetID="2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Subtype="1" presetID="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8" grpId="4"/>
      <p:bldP build="whole" bldLvl="1" animBg="1" rev="0" advAuto="0" spid="176" grpId="2"/>
      <p:bldP build="whole" bldLvl="1" animBg="1" rev="0" advAuto="0" spid="179" grpId="6"/>
      <p:bldP build="whole" bldLvl="1" animBg="1" rev="0" advAuto="0" spid="177" grpId="1"/>
      <p:bldP build="whole" bldLvl="1" animBg="1" rev="0" advAuto="0" spid="174" grpId="3"/>
      <p:bldP build="whole" bldLvl="1" animBg="1" rev="0" advAuto="0" spid="175" grpId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Box 1"/>
          <p:cNvSpPr txBox="1"/>
          <p:nvPr/>
        </p:nvSpPr>
        <p:spPr>
          <a:xfrm>
            <a:off x="431269" y="427626"/>
            <a:ext cx="7653534" cy="411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800"/>
            </a:pPr>
            <a:r>
              <a:t>Qual o risco de usarmos um</a:t>
            </a:r>
          </a:p>
          <a:p>
            <a:pPr algn="ctr">
              <a:defRPr b="1" sz="6800">
                <a:solidFill>
                  <a:srgbClr val="006060"/>
                </a:solidFill>
              </a:defRPr>
            </a:pPr>
            <a:r>
              <a:t>objeto desconhecido</a:t>
            </a:r>
          </a:p>
          <a:p>
            <a:pPr algn="ctr">
              <a:defRPr sz="6800"/>
            </a:pPr>
            <a:r>
              <a:t>sem ler o </a:t>
            </a:r>
            <a:r>
              <a:rPr b="1">
                <a:solidFill>
                  <a:srgbClr val="006060"/>
                </a:solidFill>
              </a:rPr>
              <a:t>manual</a:t>
            </a:r>
            <a:r>
              <a:t>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1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25400" dir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25400" dir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